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1976</Words>
  <Application>Microsoft Office PowerPoint</Application>
  <PresentationFormat>Özel</PresentationFormat>
  <Paragraphs>263</Paragraphs>
  <Slides>55</Slides>
  <Notes>55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4" baseType="lpstr">
      <vt:lpstr>Arial</vt:lpstr>
      <vt:lpstr>Consolas</vt:lpstr>
      <vt:lpstr>Times New Roman</vt:lpstr>
      <vt:lpstr>Bad Script</vt:lpstr>
      <vt:lpstr>Open Sans</vt:lpstr>
      <vt:lpstr>Georgia</vt:lpstr>
      <vt:lpstr>Noto Sans Symbols</vt:lpstr>
      <vt:lpstr>Calibri</vt:lpstr>
      <vt:lpstr>Diamond Grid 16x9</vt:lpstr>
      <vt:lpstr>Slayt 1</vt:lpstr>
      <vt:lpstr>Today’s Objectives </vt:lpstr>
      <vt:lpstr>Health Insurance Portability and Accountability Act (HIPAA) of 1996</vt:lpstr>
      <vt:lpstr>Slayt 4</vt:lpstr>
      <vt:lpstr>What is HHS Looking at?</vt:lpstr>
      <vt:lpstr>Slayt 6</vt:lpstr>
      <vt:lpstr>Slayt 7</vt:lpstr>
      <vt:lpstr>The Truth Is……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HIPAA in the EVERY News</vt:lpstr>
      <vt:lpstr>Data Breach Update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HIPAA’s Policy and Procedure Requirements</vt:lpstr>
      <vt:lpstr>How to be specifically Vague…</vt:lpstr>
      <vt:lpstr>Slayt 29</vt:lpstr>
      <vt:lpstr>Slayt 30</vt:lpstr>
      <vt:lpstr>Slayt 31</vt:lpstr>
      <vt:lpstr>Slayt 32</vt:lpstr>
      <vt:lpstr>HIPAA Risk Analysis</vt:lpstr>
      <vt:lpstr>Slayt 34</vt:lpstr>
      <vt:lpstr>Slayt 35</vt:lpstr>
      <vt:lpstr>Slayt 36</vt:lpstr>
      <vt:lpstr>Slayt 37</vt:lpstr>
      <vt:lpstr>Slayt 38</vt:lpstr>
      <vt:lpstr>HIPAA’s Policy and Procedure Requirements</vt:lpstr>
      <vt:lpstr>Building a Strong HIPAA Training Program</vt:lpstr>
      <vt:lpstr>Slayt 41</vt:lpstr>
      <vt:lpstr>Slayt 42</vt:lpstr>
      <vt:lpstr>Slayt 43</vt:lpstr>
      <vt:lpstr>What is a Business Associate?</vt:lpstr>
      <vt:lpstr>Requirements of a Business Associate Agreement</vt:lpstr>
      <vt:lpstr>Slayt 46</vt:lpstr>
      <vt:lpstr>Slayt 47</vt:lpstr>
      <vt:lpstr>Slayt 48</vt:lpstr>
      <vt:lpstr>Addressable v. Required</vt:lpstr>
      <vt:lpstr>Examples How Technology Can Support Compliance</vt:lpstr>
      <vt:lpstr>Slayt 51</vt:lpstr>
      <vt:lpstr>Slayt 52</vt:lpstr>
      <vt:lpstr>Slayt 53</vt:lpstr>
      <vt:lpstr>Slayt 54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tamburello</dc:creator>
  <cp:lastModifiedBy>Windows User</cp:lastModifiedBy>
  <cp:revision>11</cp:revision>
  <dcterms:modified xsi:type="dcterms:W3CDTF">2019-11-01T11:08:47Z</dcterms:modified>
</cp:coreProperties>
</file>